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8" autoAdjust="0"/>
    <p:restoredTop sz="86391" autoAdjust="0"/>
  </p:normalViewPr>
  <p:slideViewPr>
    <p:cSldViewPr>
      <p:cViewPr varScale="1">
        <p:scale>
          <a:sx n="84" d="100"/>
          <a:sy n="84" d="100"/>
        </p:scale>
        <p:origin x="96" y="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01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0981BF63-791B-486A-A44F-ED5EAAD0D51B}" type="datetimeFigureOut">
              <a:rPr lang="en-US" smtClean="0"/>
              <a:pPr/>
              <a:t>4/5/2016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ECA26F39-C936-4ECB-A7EF-7550814D18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446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2.xml><?xml version="1.0" encoding="utf-8"?>
<a:theme xmlns:a="http://schemas.openxmlformats.org/drawingml/2006/main" name="1_Urban">
  <a:themeElements>
    <a:clrScheme name="Custom 2">
      <a:dk1>
        <a:sysClr val="windowText" lastClr="000000"/>
      </a:dk1>
      <a:lt1>
        <a:sysClr val="window" lastClr="FFFFFF"/>
      </a:lt1>
      <a:dk2>
        <a:srgbClr val="00359E"/>
      </a:dk2>
      <a:lt2>
        <a:srgbClr val="EEECE1"/>
      </a:lt2>
      <a:accent1>
        <a:srgbClr val="00359E"/>
      </a:accent1>
      <a:accent2>
        <a:srgbClr val="00B050"/>
      </a:accent2>
      <a:accent3>
        <a:srgbClr val="CBCBFF"/>
      </a:accent3>
      <a:accent4>
        <a:srgbClr val="E36C09"/>
      </a:accent4>
      <a:accent5>
        <a:srgbClr val="4BACC6"/>
      </a:accent5>
      <a:accent6>
        <a:srgbClr val="F79646"/>
      </a:accent6>
      <a:hlink>
        <a:srgbClr val="FFC000"/>
      </a:hlink>
      <a:folHlink>
        <a:srgbClr val="FFC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06E598776B79408DE98D0C79F14201" ma:contentTypeVersion="4" ma:contentTypeDescription="Create a new document." ma:contentTypeScope="" ma:versionID="74804a151ccd934a2f99bdedab4b878b">
  <xsd:schema xmlns:xsd="http://www.w3.org/2001/XMLSchema" xmlns:xs="http://www.w3.org/2001/XMLSchema" xmlns:p="http://schemas.microsoft.com/office/2006/metadata/properties" xmlns:ns2="e64061a7-bc73-4e36-8b6e-74220a960d58" targetNamespace="http://schemas.microsoft.com/office/2006/metadata/properties" ma:root="true" ma:fieldsID="381f62e2a68e65fe632c2feb79df998c" ns2:_="">
    <xsd:import namespace="e64061a7-bc73-4e36-8b6e-74220a960d58"/>
    <xsd:element name="properties">
      <xsd:complexType>
        <xsd:sequence>
          <xsd:element name="documentManagement">
            <xsd:complexType>
              <xsd:all>
                <xsd:element ref="ns2:Assigned_x0020_To0"/>
                <xsd:element ref="ns2:user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4061a7-bc73-4e36-8b6e-74220a960d58" elementFormDefault="qualified">
    <xsd:import namespace="http://schemas.microsoft.com/office/2006/documentManagement/types"/>
    <xsd:import namespace="http://schemas.microsoft.com/office/infopath/2007/PartnerControls"/>
    <xsd:element name="Assigned_x0020_To0" ma:index="8" ma:displayName="Assigned To" ma:description="Your name" ma:list="UserInfo" ma:SharePointGroup="0" ma:internalName="Assigned_x0020_To0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username" ma:index="9" nillable="true" ma:displayName="username" ma:internalName="user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ssigned_x0020_To0 xmlns="e64061a7-bc73-4e36-8b6e-74220a960d58">
      <UserInfo>
        <DisplayName>Kim, John (JP) (NIH/OD) [E]</DisplayName>
        <AccountId>582</AccountId>
        <AccountType/>
      </UserInfo>
    </Assigned_x0020_To0>
    <username xmlns="e64061a7-bc73-4e36-8b6e-74220a960d58" xsi:nil="true"/>
  </documentManagement>
</p:properties>
</file>

<file path=customXml/itemProps1.xml><?xml version="1.0" encoding="utf-8"?>
<ds:datastoreItem xmlns:ds="http://schemas.openxmlformats.org/officeDocument/2006/customXml" ds:itemID="{C65E0A96-2BF2-493A-8BBA-64FDA652F6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4061a7-bc73-4e36-8b6e-74220a960d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B56AB1-7653-4048-8EDB-606357D5AB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5668B1-4F80-4EF6-B3CA-43021CE53062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e64061a7-bc73-4e36-8b6e-74220a960d58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Option 4 - 3 Pics at Top</Template>
  <TotalTime>0</TotalTime>
  <Words>587</Words>
  <Application>Microsoft Office PowerPoint</Application>
  <PresentationFormat>On-screen Show (4:3)</PresentationFormat>
  <Paragraphs>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Bodoni MT Condensed</vt:lpstr>
      <vt:lpstr>Calibri</vt:lpstr>
      <vt:lpstr>Courier New</vt:lpstr>
      <vt:lpstr>Franklin Gothic Book</vt:lpstr>
      <vt:lpstr>Georgia</vt:lpstr>
      <vt:lpstr>Trebuchet MS</vt:lpstr>
      <vt:lpstr>Wingdings</vt:lpstr>
      <vt:lpstr>Wingdings 2</vt:lpstr>
      <vt:lpstr>Option 4 - 3 Pics at Top</vt:lpstr>
      <vt:lpstr>1_Urban</vt:lpstr>
      <vt:lpstr>NIH Utilization Reporting</vt:lpstr>
      <vt:lpstr>Importance of Reporting</vt:lpstr>
      <vt:lpstr>Importance of Reporting</vt:lpstr>
      <vt:lpstr>Utilization Reporting</vt:lpstr>
      <vt:lpstr>To Create a Utilization Report</vt:lpstr>
      <vt:lpstr>Utilization Reporting continued</vt:lpstr>
      <vt:lpstr>Utilization Reporting continued</vt:lpstr>
      <vt:lpstr>Utilization Reporting continued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Inventions, Data Sharing, and other IP Considerations - NIH Regional Seminar 2014</dc:title>
  <dc:creator/>
  <cp:lastModifiedBy/>
  <cp:revision>1</cp:revision>
  <dcterms:created xsi:type="dcterms:W3CDTF">2011-10-14T05:24:25Z</dcterms:created>
  <dcterms:modified xsi:type="dcterms:W3CDTF">2016-04-05T15:07:15Z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TC022643319991</vt:lpwstr>
  </property>
  <property fmtid="{D5CDD505-2E9C-101B-9397-08002B2CF9AE}" pid="3" name="ContentTypeId">
    <vt:lpwstr>0x0101004E06E598776B79408DE98D0C79F14201</vt:lpwstr>
  </property>
  <property fmtid="{D5CDD505-2E9C-101B-9397-08002B2CF9AE}" pid="4" name="Language">
    <vt:lpwstr>English</vt:lpwstr>
  </property>
</Properties>
</file>