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FC9"/>
    <a:srgbClr val="59A80F"/>
    <a:srgbClr val="015396"/>
    <a:srgbClr val="616265"/>
    <a:srgbClr val="55A995"/>
    <a:srgbClr val="ABD5CB"/>
    <a:srgbClr val="FFFFFF"/>
    <a:srgbClr val="000000"/>
    <a:srgbClr val="013B6B"/>
    <a:srgbClr val="6A9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AC7790-9530-30D7-3C7B-077D359BCEF8}" v="7" dt="2024-04-17T19:56:39.180"/>
    <p1510:client id="{E6C43973-9A7C-0666-C0C1-29703916C03A}" v="56" dt="2024-04-16T14:00:37.5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8" autoAdjust="0"/>
    <p:restoredTop sz="93792" autoAdjust="0"/>
  </p:normalViewPr>
  <p:slideViewPr>
    <p:cSldViewPr snapToGrid="0">
      <p:cViewPr varScale="1">
        <p:scale>
          <a:sx n="103" d="100"/>
          <a:sy n="103" d="100"/>
        </p:scale>
        <p:origin x="1140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175" y="51"/>
      </p:cViewPr>
      <p:guideLst/>
    </p:cSldViewPr>
  </p:notesViewPr>
  <p:gridSpacing cx="76200" cy="762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AE9BEAB64AC24192329A243D48B946" ma:contentTypeVersion="14" ma:contentTypeDescription="Create a new document." ma:contentTypeScope="" ma:versionID="81dfe19958c6f63e001ba1381d74dd7e">
  <xsd:schema xmlns:xsd="http://www.w3.org/2001/XMLSchema" xmlns:xs="http://www.w3.org/2001/XMLSchema" xmlns:p="http://schemas.microsoft.com/office/2006/metadata/properties" xmlns:ns2="b5723393-7428-4bd0-b87c-780f75e1bb3d" xmlns:ns3="1a7d1223-d5fb-4c53-9698-ce48adbd6bb4" targetNamespace="http://schemas.microsoft.com/office/2006/metadata/properties" ma:root="true" ma:fieldsID="68896447c9cc3f0d970e6ec8cf38eb67" ns2:_="" ns3:_="">
    <xsd:import namespace="b5723393-7428-4bd0-b87c-780f75e1bb3d"/>
    <xsd:import namespace="1a7d1223-d5fb-4c53-9698-ce48adbd6b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723393-7428-4bd0-b87c-780f75e1b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d1223-d5fb-4c53-9698-ce48adbd6bb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bbe7ca7-aa81-46ab-b58d-ca2bf855f494}" ma:internalName="TaxCatchAll" ma:showField="CatchAllData" ma:web="1a7d1223-d5fb-4c53-9698-ce48adbd6b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7d1223-d5fb-4c53-9698-ce48adbd6bb4" xsi:nil="true"/>
    <lcf76f155ced4ddcb4097134ff3c332f xmlns="b5723393-7428-4bd0-b87c-780f75e1bb3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C19975-6A7B-4BF3-B53E-00F72B1B9219}">
  <ds:schemaRefs>
    <ds:schemaRef ds:uri="1a7d1223-d5fb-4c53-9698-ce48adbd6bb4"/>
    <ds:schemaRef ds:uri="b5723393-7428-4bd0-b87c-780f75e1bb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446BB0C-6012-465E-87C1-5EA49490DF4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b5723393-7428-4bd0-b87c-780f75e1bb3d"/>
    <ds:schemaRef ds:uri="1a7d1223-d5fb-4c53-9698-ce48adbd6bb4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12EE83-F210-45E0-89BC-4FE5AE9F1C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2413</TotalTime>
  <Words>1206</Words>
  <Application>Microsoft Office PowerPoint</Application>
  <PresentationFormat>Widescreen</PresentationFormat>
  <Paragraphs>89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Symbol</vt:lpstr>
      <vt:lpstr>Calibri</vt:lpstr>
      <vt:lpstr>Open Sans ExtraBold</vt:lpstr>
      <vt:lpstr>Courier New</vt:lpstr>
      <vt:lpstr>Open Sans</vt:lpstr>
      <vt:lpstr>Calibri Light</vt:lpstr>
      <vt:lpstr>Open Sans Light</vt:lpstr>
      <vt:lpstr>Arial</vt:lpstr>
      <vt:lpstr>Open Sans Light ITALIC</vt:lpstr>
      <vt:lpstr>Office Theme</vt:lpstr>
      <vt:lpstr>Revisions to the Fellowship Application and Review Process</vt:lpstr>
      <vt:lpstr>Use these slides if you want to cover the topic briefly</vt:lpstr>
      <vt:lpstr>Changes Coming: Revisions to NIH Fellowship Application and Review Criteria</vt:lpstr>
      <vt:lpstr>Impending changes to NIH fellowship process </vt:lpstr>
      <vt:lpstr>Highlights of the Changes</vt:lpstr>
      <vt:lpstr>Reorganized Fellowship Review Criteria </vt:lpstr>
      <vt:lpstr>Notable Revisions to Application Instructions</vt:lpstr>
      <vt:lpstr>Public Website on the Revisions to Fellowship Application and Review</vt:lpstr>
      <vt:lpstr>Public Webinar – September 19, 2024</vt:lpstr>
      <vt:lpstr>Use these slides for additional background</vt:lpstr>
      <vt:lpstr>Revisions to the Fellowship Application Structure </vt:lpstr>
      <vt:lpstr>The Changes are Meant to Cast a Wider Net </vt:lpstr>
      <vt:lpstr>Tips for Applicants – What Application Forms do I Need?</vt:lpstr>
      <vt:lpstr>Tips for Applicants – Can I Use an Old Application as a Template?</vt:lpstr>
      <vt:lpstr>Tips for Applicants – What About Resubmissions?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Chen</dc:creator>
  <cp:lastModifiedBy>Roberts, Ben (NIH/OD) [E]</cp:lastModifiedBy>
  <cp:revision>141</cp:revision>
  <dcterms:created xsi:type="dcterms:W3CDTF">2017-11-13T14:56:05Z</dcterms:created>
  <dcterms:modified xsi:type="dcterms:W3CDTF">2024-04-18T14:54:21Z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0x01010004AE9BEAB64AC24192329A243D48B946</vt:lpwstr>
  </property>
  <property fmtid="{D5CDD505-2E9C-101B-9397-08002B2CF9AE}" pid="3" name="ArticulateGUID">
    <vt:lpwstr>C7EFD0F6-F74F-4E65-8C8B-3AA56B1A7D69</vt:lpwstr>
  </property>
  <property fmtid="{D5CDD505-2E9C-101B-9397-08002B2CF9AE}" pid="4" name="ArticulatePath">
    <vt:lpwstr>https://rippleeffect.sharepoint.com/projects/active/OER/CTComms/2_SlideDeck/New OER Templates/OER_template1</vt:lpwstr>
  </property>
</Properties>
</file>